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rPr>
              <a:t>Математическое развитие для детей 4-5 лет</a:t>
            </a:r>
            <a:endParaRPr lang="ru-RU" sz="3600" dirty="0">
              <a:solidFill>
                <a:schemeClr val="bg2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2">
                    <a:lumMod val="50000"/>
                  </a:schemeClr>
                </a:solidFill>
              </a:rPr>
              <a:t>Закрепление знаний о цифрах 1, 2, 3, 4, 5. Порядковый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счет.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4887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1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840760" cy="606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2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92" y="1657999"/>
            <a:ext cx="5976664" cy="452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7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27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Математическое развитие для детей 4-5 лет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Математическое развитие для детей 4-5 лет</dc:title>
  <dc:creator>12163</dc:creator>
  <cp:lastModifiedBy>12163</cp:lastModifiedBy>
  <cp:revision>1</cp:revision>
  <dcterms:created xsi:type="dcterms:W3CDTF">2021-06-30T19:05:02Z</dcterms:created>
  <dcterms:modified xsi:type="dcterms:W3CDTF">2021-07-04T09:08:37Z</dcterms:modified>
</cp:coreProperties>
</file>