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Математическое развитие для детей 4-5 лет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Количество и счет. Счет по образцу. Числа и цифры 1, 2, 3, 4,5. </a:t>
            </a:r>
          </a:p>
        </p:txBody>
      </p:sp>
    </p:spTree>
    <p:extLst>
      <p:ext uri="{BB962C8B-B14F-4D97-AF65-F5344CB8AC3E}">
        <p14:creationId xmlns:p14="http://schemas.microsoft.com/office/powerpoint/2010/main" val="38199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1206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2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нужную цифру?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32448" cy="50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6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1002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9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Подбери нужную цифру?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2021-06-30T19:04:53Z</dcterms:created>
  <dcterms:modified xsi:type="dcterms:W3CDTF">2021-07-04T09:16:20Z</dcterms:modified>
</cp:coreProperties>
</file>