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1944216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</a:rPr>
              <a:t>Математическое развитие для детей 4-5 лет</a:t>
            </a:r>
            <a:endParaRPr lang="ru-RU" sz="36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259140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Ориентировка в пространстве. Определять пространственное (расположение предметов по отношению к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себе).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7860"/>
            <a:ext cx="6264696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8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0013"/>
            <a:ext cx="684076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2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25658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3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24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Математическое развитие для детей 4-5 лет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развитие для детей 4-5 лет</dc:title>
  <dc:creator>12163</dc:creator>
  <cp:lastModifiedBy>12163</cp:lastModifiedBy>
  <cp:revision>1</cp:revision>
  <dcterms:created xsi:type="dcterms:W3CDTF">2021-06-30T19:04:42Z</dcterms:created>
  <dcterms:modified xsi:type="dcterms:W3CDTF">2021-07-04T09:21:24Z</dcterms:modified>
</cp:coreProperties>
</file>