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944216"/>
          </a:xfrm>
        </p:spPr>
        <p:txBody>
          <a:bodyPr>
            <a:normAutofit/>
          </a:bodyPr>
          <a:lstStyle/>
          <a:p>
            <a:r>
              <a:rPr lang="ru-RU" dirty="0" smtClean="0"/>
              <a:t>Математическое развитие для детей 4-5 лет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6400800" cy="216024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Закрепление знаний о порядковых числительных. Счет по образцу, установление соответствия между количеством предметов и цифрой.</a:t>
            </a:r>
          </a:p>
        </p:txBody>
      </p:sp>
    </p:spTree>
    <p:extLst>
      <p:ext uri="{BB962C8B-B14F-4D97-AF65-F5344CB8AC3E}">
        <p14:creationId xmlns:p14="http://schemas.microsoft.com/office/powerpoint/2010/main" val="240501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16632"/>
            <a:ext cx="5904656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4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702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92896"/>
            <a:ext cx="4752528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122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28</Words>
  <Application>Microsoft Office PowerPoint</Application>
  <PresentationFormat>Экран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Математическое развитие для детей 4-5 лет</vt:lpstr>
      <vt:lpstr>Презентация PowerPoint</vt:lpstr>
      <vt:lpstr>Презентация PowerPoint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Математическое развитие для детей 4-5 лет</dc:title>
  <dc:creator>12163</dc:creator>
  <cp:lastModifiedBy>12163</cp:lastModifiedBy>
  <cp:revision>1</cp:revision>
  <dcterms:created xsi:type="dcterms:W3CDTF">2021-07-04T09:31:34Z</dcterms:created>
  <dcterms:modified xsi:type="dcterms:W3CDTF">2021-07-04T09:35:50Z</dcterms:modified>
</cp:coreProperties>
</file>