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Математическое развитие для детей 4-5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488832" cy="2447386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Геометрические фигуры. Квадрат, прямоугольник.</a:t>
            </a:r>
          </a:p>
          <a:p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Ориентировка во времени. Времена года (зима, весна, лето, осень).</a:t>
            </a:r>
          </a:p>
        </p:txBody>
      </p:sp>
    </p:spTree>
    <p:extLst>
      <p:ext uri="{BB962C8B-B14F-4D97-AF65-F5344CB8AC3E}">
        <p14:creationId xmlns:p14="http://schemas.microsoft.com/office/powerpoint/2010/main" val="23830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1206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8f59732b6964f04416408d451d0820e39dbc667b6750xWEBx7022x1625393392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2021-07-04T10:05:38Z</dcterms:created>
  <dcterms:modified xsi:type="dcterms:W3CDTF">2021-07-04T10:11:55Z</dcterms:modified>
</cp:coreProperties>
</file>