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088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Математическое развитие для детей 4-5 лет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447386"/>
          </a:xfrm>
        </p:spPr>
        <p:txBody>
          <a:bodyPr>
            <a:normAutofit/>
          </a:bodyPr>
          <a:lstStyle/>
          <a:p>
            <a:r>
              <a:rPr lang="ru-RU" sz="3600" dirty="0"/>
              <a:t>Закрепление знаний о цифре 5, сравнение чисел 4—5.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90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85770" cy="629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12360" cy="585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288532" cy="42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6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20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Математическое развитие для детей 4-5 лет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развитие для детей 4-5 лет</dc:title>
  <dc:creator>12163</dc:creator>
  <cp:lastModifiedBy>12163</cp:lastModifiedBy>
  <cp:revision>1</cp:revision>
  <dcterms:created xsi:type="dcterms:W3CDTF">2021-07-04T10:02:15Z</dcterms:created>
  <dcterms:modified xsi:type="dcterms:W3CDTF">2021-07-04T10:05:19Z</dcterms:modified>
</cp:coreProperties>
</file>